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3" r:id="rId6"/>
    <p:sldId id="262" r:id="rId7"/>
    <p:sldId id="266" r:id="rId8"/>
    <p:sldId id="267" r:id="rId9"/>
    <p:sldId id="260" r:id="rId10"/>
    <p:sldId id="261" r:id="rId11"/>
    <p:sldId id="268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FD0073-33D8-B84F-916B-09F76D5EE8AA}" type="datetimeFigureOut">
              <a:rPr lang="en-US" smtClean="0"/>
              <a:t>3/31/14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B8682-4416-344B-B152-972A5B5C7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689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B8682-4416-344B-B152-972A5B5C7A7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165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775E-6597-244C-A3B1-EE888261407C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E8754-6EFC-F640-837B-6ADFF8815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19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775E-6597-244C-A3B1-EE888261407C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E8754-6EFC-F640-837B-6ADFF8815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52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775E-6597-244C-A3B1-EE888261407C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E8754-6EFC-F640-837B-6ADFF8815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75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775E-6597-244C-A3B1-EE888261407C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E8754-6EFC-F640-837B-6ADFF8815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20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775E-6597-244C-A3B1-EE888261407C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E8754-6EFC-F640-837B-6ADFF8815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022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775E-6597-244C-A3B1-EE888261407C}" type="datetimeFigureOut">
              <a:rPr lang="en-US" smtClean="0"/>
              <a:t>3/31/14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E8754-6EFC-F640-837B-6ADFF8815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59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775E-6597-244C-A3B1-EE888261407C}" type="datetimeFigureOut">
              <a:rPr lang="en-US" smtClean="0"/>
              <a:t>3/31/14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E8754-6EFC-F640-837B-6ADFF8815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29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775E-6597-244C-A3B1-EE888261407C}" type="datetimeFigureOut">
              <a:rPr lang="en-US" smtClean="0"/>
              <a:t>3/31/14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E8754-6EFC-F640-837B-6ADFF8815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62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775E-6597-244C-A3B1-EE888261407C}" type="datetimeFigureOut">
              <a:rPr lang="en-US" smtClean="0"/>
              <a:t>3/31/14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E8754-6EFC-F640-837B-6ADFF8815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51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775E-6597-244C-A3B1-EE888261407C}" type="datetimeFigureOut">
              <a:rPr lang="en-US" smtClean="0"/>
              <a:t>3/31/14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E8754-6EFC-F640-837B-6ADFF8815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640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775E-6597-244C-A3B1-EE888261407C}" type="datetimeFigureOut">
              <a:rPr lang="en-US" smtClean="0"/>
              <a:t>3/31/14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E8754-6EFC-F640-837B-6ADFF8815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722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9775E-6597-244C-A3B1-EE888261407C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E8754-6EFC-F640-837B-6ADFF8815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036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Edison </a:t>
            </a:r>
            <a:r>
              <a:rPr lang="en-US" dirty="0" smtClean="0"/>
              <a:t>Convenience Library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Fine, I’ll stop </a:t>
            </a:r>
            <a:r>
              <a:rPr lang="en-US" dirty="0" smtClean="0"/>
              <a:t>calling it an </a:t>
            </a:r>
            <a:r>
              <a:rPr lang="en-US" dirty="0" smtClean="0"/>
              <a:t>“API”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896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Advertise All Edison Services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375" y="3105835"/>
            <a:ext cx="7059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Courier"/>
                <a:cs typeface="Courier"/>
              </a:rPr>
              <a:t>edisonMdns.advertiseServices</a:t>
            </a:r>
            <a:r>
              <a:rPr lang="en-US" dirty="0" smtClean="0">
                <a:latin typeface="Courier"/>
                <a:cs typeface="Courier"/>
              </a:rPr>
              <a:t>(</a:t>
            </a:r>
            <a:r>
              <a:rPr lang="en-US" dirty="0" err="1" smtClean="0">
                <a:latin typeface="Courier"/>
                <a:cs typeface="Courier"/>
              </a:rPr>
              <a:t>servicesDirectory</a:t>
            </a:r>
            <a:r>
              <a:rPr lang="en-US" dirty="0" smtClean="0">
                <a:latin typeface="Courier"/>
                <a:cs typeface="Courier"/>
              </a:rPr>
              <a:t>)</a:t>
            </a:r>
            <a:r>
              <a:rPr lang="en-US" dirty="0">
                <a:latin typeface="Courier"/>
                <a:cs typeface="Courier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372425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we can advertise and find services, now how about actually communicating with them?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01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750291"/>
            <a:ext cx="82296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latin typeface="Courier"/>
                <a:cs typeface="Courier"/>
              </a:rPr>
              <a:t>var</a:t>
            </a:r>
            <a:r>
              <a:rPr lang="en-US" sz="1400" dirty="0">
                <a:latin typeface="Courier"/>
                <a:cs typeface="Courier"/>
              </a:rPr>
              <a:t> </a:t>
            </a:r>
            <a:r>
              <a:rPr lang="en-US" sz="1400" dirty="0" err="1">
                <a:latin typeface="Courier"/>
                <a:cs typeface="Courier"/>
              </a:rPr>
              <a:t>edison</a:t>
            </a:r>
            <a:r>
              <a:rPr lang="en-US" sz="1400" dirty="0">
                <a:latin typeface="Courier"/>
                <a:cs typeface="Courier"/>
              </a:rPr>
              <a:t> = require('../</a:t>
            </a:r>
            <a:r>
              <a:rPr lang="en-US" sz="1400" dirty="0" err="1">
                <a:latin typeface="Courier"/>
                <a:cs typeface="Courier"/>
              </a:rPr>
              <a:t>edison</a:t>
            </a:r>
            <a:r>
              <a:rPr lang="en-US" sz="1400" dirty="0">
                <a:latin typeface="Courier"/>
                <a:cs typeface="Courier"/>
              </a:rPr>
              <a:t>-lib');</a:t>
            </a:r>
            <a:endParaRPr lang="en-US" sz="1400" dirty="0" smtClean="0">
              <a:latin typeface="Courier"/>
              <a:cs typeface="Courier"/>
            </a:endParaRPr>
          </a:p>
          <a:p>
            <a:r>
              <a:rPr lang="en-US" sz="1400" dirty="0" err="1" smtClean="0">
                <a:latin typeface="Courier"/>
                <a:cs typeface="Courier"/>
              </a:rPr>
              <a:t>var</a:t>
            </a:r>
            <a:r>
              <a:rPr lang="en-US" sz="1400" dirty="0" smtClean="0">
                <a:latin typeface="Courier"/>
                <a:cs typeface="Courier"/>
              </a:rPr>
              <a:t> </a:t>
            </a:r>
            <a:r>
              <a:rPr lang="en-US" sz="1400" dirty="0" err="1">
                <a:latin typeface="Courier"/>
                <a:cs typeface="Courier"/>
              </a:rPr>
              <a:t>edisonMqtt</a:t>
            </a:r>
            <a:r>
              <a:rPr lang="en-US" sz="1400" dirty="0">
                <a:latin typeface="Courier"/>
                <a:cs typeface="Courier"/>
              </a:rPr>
              <a:t> = </a:t>
            </a:r>
            <a:r>
              <a:rPr lang="en-US" sz="1400" dirty="0" err="1">
                <a:latin typeface="Courier"/>
                <a:cs typeface="Courier"/>
              </a:rPr>
              <a:t>edison.localComm.edisonMqtt</a:t>
            </a:r>
            <a:r>
              <a:rPr lang="en-US" sz="1400" dirty="0">
                <a:latin typeface="Courier"/>
                <a:cs typeface="Courier"/>
              </a:rPr>
              <a:t>;</a:t>
            </a:r>
          </a:p>
          <a:p>
            <a:r>
              <a:rPr lang="en-US" sz="1400" dirty="0" smtClean="0">
                <a:latin typeface="Courier"/>
                <a:cs typeface="Courier"/>
              </a:rPr>
              <a:t>…</a:t>
            </a:r>
          </a:p>
          <a:p>
            <a:r>
              <a:rPr lang="en-US" sz="1400" dirty="0">
                <a:latin typeface="Courier"/>
                <a:cs typeface="Courier"/>
              </a:rPr>
              <a:t>	</a:t>
            </a:r>
          </a:p>
          <a:p>
            <a:r>
              <a:rPr lang="en-US" sz="1400" b="1" dirty="0">
                <a:latin typeface="Courier"/>
                <a:cs typeface="Courier"/>
              </a:rPr>
              <a:t>function </a:t>
            </a:r>
            <a:r>
              <a:rPr lang="en-US" sz="1400" b="1" dirty="0" err="1">
                <a:latin typeface="Courier"/>
                <a:cs typeface="Courier"/>
              </a:rPr>
              <a:t>onDiscovery</a:t>
            </a:r>
            <a:r>
              <a:rPr lang="en-US" sz="1400" b="1" dirty="0">
                <a:latin typeface="Courier"/>
                <a:cs typeface="Courier"/>
              </a:rPr>
              <a:t>(service){</a:t>
            </a:r>
          </a:p>
          <a:p>
            <a:r>
              <a:rPr lang="en-US" sz="1400" dirty="0">
                <a:latin typeface="Courier"/>
                <a:cs typeface="Courier"/>
              </a:rPr>
              <a:t>	</a:t>
            </a:r>
            <a:r>
              <a:rPr lang="en-US" sz="1400" dirty="0" smtClean="0">
                <a:latin typeface="Courier"/>
                <a:cs typeface="Courier"/>
              </a:rPr>
              <a:t>client </a:t>
            </a:r>
            <a:r>
              <a:rPr lang="en-US" sz="1400" dirty="0">
                <a:latin typeface="Courier"/>
                <a:cs typeface="Courier"/>
              </a:rPr>
              <a:t>= </a:t>
            </a:r>
            <a:r>
              <a:rPr lang="en-US" sz="1400" dirty="0" err="1">
                <a:latin typeface="Courier"/>
                <a:cs typeface="Courier"/>
              </a:rPr>
              <a:t>edisonMqtt.createClient</a:t>
            </a:r>
            <a:r>
              <a:rPr lang="en-US" sz="1400" dirty="0" smtClean="0">
                <a:latin typeface="Courier"/>
                <a:cs typeface="Courier"/>
              </a:rPr>
              <a:t>(</a:t>
            </a:r>
            <a:r>
              <a:rPr lang="en-US" sz="1400" dirty="0" err="1" smtClean="0">
                <a:latin typeface="Courier"/>
                <a:cs typeface="Courier"/>
              </a:rPr>
              <a:t>service.address</a:t>
            </a:r>
            <a:r>
              <a:rPr lang="en-US" sz="1400" dirty="0" smtClean="0">
                <a:latin typeface="Courier"/>
                <a:cs typeface="Courier"/>
              </a:rPr>
              <a:t>, </a:t>
            </a:r>
            <a:r>
              <a:rPr lang="en-US" sz="1400" dirty="0" err="1" smtClean="0">
                <a:latin typeface="Courier"/>
                <a:cs typeface="Courier"/>
              </a:rPr>
              <a:t>service.port</a:t>
            </a:r>
            <a:r>
              <a:rPr lang="en-US" sz="1400" dirty="0" smtClean="0">
                <a:latin typeface="Courier"/>
                <a:cs typeface="Courier"/>
              </a:rPr>
              <a:t>);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	</a:t>
            </a:r>
            <a:endParaRPr lang="en-US" sz="1400" dirty="0" smtClean="0">
              <a:latin typeface="Courier"/>
              <a:cs typeface="Courier"/>
            </a:endParaRPr>
          </a:p>
          <a:p>
            <a:r>
              <a:rPr lang="en-US" sz="1400" dirty="0" smtClean="0">
                <a:latin typeface="Courier"/>
                <a:cs typeface="Courier"/>
              </a:rPr>
              <a:t>	</a:t>
            </a:r>
            <a:r>
              <a:rPr lang="en-US" sz="1400" dirty="0" err="1" smtClean="0">
                <a:latin typeface="Courier"/>
                <a:cs typeface="Courier"/>
              </a:rPr>
              <a:t>client.subscribe</a:t>
            </a:r>
            <a:r>
              <a:rPr lang="en-US" sz="1400" dirty="0" smtClean="0">
                <a:latin typeface="Courier"/>
                <a:cs typeface="Courier"/>
              </a:rPr>
              <a:t>(</a:t>
            </a:r>
            <a:r>
              <a:rPr lang="en-US" sz="1400" dirty="0" err="1" smtClean="0">
                <a:latin typeface="Courier"/>
                <a:cs typeface="Courier"/>
              </a:rPr>
              <a:t>service.topic</a:t>
            </a:r>
            <a:r>
              <a:rPr lang="en-US" sz="1400" dirty="0" smtClean="0">
                <a:latin typeface="Courier"/>
                <a:cs typeface="Courier"/>
              </a:rPr>
              <a:t>);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	</a:t>
            </a:r>
          </a:p>
          <a:p>
            <a:r>
              <a:rPr lang="en-US" sz="1400" dirty="0">
                <a:latin typeface="Courier"/>
                <a:cs typeface="Courier"/>
              </a:rPr>
              <a:t>	</a:t>
            </a:r>
            <a:r>
              <a:rPr lang="en-US" sz="1400" dirty="0" err="1">
                <a:latin typeface="Courier"/>
                <a:cs typeface="Courier"/>
              </a:rPr>
              <a:t>client.on</a:t>
            </a:r>
            <a:r>
              <a:rPr lang="en-US" sz="1400" dirty="0">
                <a:latin typeface="Courier"/>
                <a:cs typeface="Courier"/>
              </a:rPr>
              <a:t>('message', function (topic, message) {</a:t>
            </a:r>
          </a:p>
          <a:p>
            <a:r>
              <a:rPr lang="en-US" sz="1400" dirty="0">
                <a:latin typeface="Courier"/>
                <a:cs typeface="Courier"/>
              </a:rPr>
              <a:t>	  </a:t>
            </a:r>
            <a:r>
              <a:rPr lang="en-US" sz="1400" dirty="0" err="1">
                <a:latin typeface="Courier"/>
                <a:cs typeface="Courier"/>
              </a:rPr>
              <a:t>console.log</a:t>
            </a:r>
            <a:r>
              <a:rPr lang="en-US" sz="1400" dirty="0">
                <a:latin typeface="Courier"/>
                <a:cs typeface="Courier"/>
              </a:rPr>
              <a:t>(message);</a:t>
            </a:r>
          </a:p>
          <a:p>
            <a:r>
              <a:rPr lang="en-US" sz="1400" dirty="0">
                <a:latin typeface="Courier"/>
                <a:cs typeface="Courier"/>
              </a:rPr>
              <a:t>	});</a:t>
            </a:r>
          </a:p>
          <a:p>
            <a:r>
              <a:rPr lang="en-US" sz="1400" dirty="0">
                <a:latin typeface="Courier"/>
                <a:cs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395359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82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Taste: discover services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84693" y="2085731"/>
            <a:ext cx="745458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>
                <a:latin typeface="Courier"/>
                <a:cs typeface="Courier"/>
              </a:rPr>
              <a:t>var</a:t>
            </a:r>
            <a:r>
              <a:rPr lang="en-US" sz="1400" b="1" dirty="0">
                <a:latin typeface="Courier"/>
                <a:cs typeface="Courier"/>
              </a:rPr>
              <a:t> </a:t>
            </a:r>
            <a:r>
              <a:rPr lang="en-US" sz="1400" b="1" dirty="0" err="1" smtClean="0">
                <a:latin typeface="Courier"/>
                <a:cs typeface="Courier"/>
              </a:rPr>
              <a:t>edisonMdns</a:t>
            </a:r>
            <a:r>
              <a:rPr lang="en-US" sz="1400" b="1" dirty="0" smtClean="0">
                <a:latin typeface="Courier"/>
                <a:cs typeface="Courier"/>
              </a:rPr>
              <a:t> </a:t>
            </a:r>
            <a:r>
              <a:rPr lang="en-US" sz="1400" b="1" dirty="0">
                <a:latin typeface="Courier"/>
                <a:cs typeface="Courier"/>
              </a:rPr>
              <a:t>= require('../</a:t>
            </a:r>
            <a:r>
              <a:rPr lang="en-US" sz="1400" b="1" dirty="0" err="1">
                <a:latin typeface="Courier"/>
                <a:cs typeface="Courier"/>
              </a:rPr>
              <a:t>edison</a:t>
            </a:r>
            <a:r>
              <a:rPr lang="en-US" sz="1400" b="1" dirty="0">
                <a:latin typeface="Courier"/>
                <a:cs typeface="Courier"/>
              </a:rPr>
              <a:t>-</a:t>
            </a:r>
            <a:r>
              <a:rPr lang="en-US" sz="1400" b="1" dirty="0" smtClean="0">
                <a:latin typeface="Courier"/>
                <a:cs typeface="Courier"/>
              </a:rPr>
              <a:t>lib’)</a:t>
            </a:r>
            <a:r>
              <a:rPr lang="en-US" sz="1400" b="1" dirty="0">
                <a:latin typeface="Courier"/>
                <a:cs typeface="Courier"/>
              </a:rPr>
              <a:t>.</a:t>
            </a:r>
            <a:r>
              <a:rPr lang="en-US" sz="1400" b="1" dirty="0" err="1" smtClean="0">
                <a:latin typeface="Courier"/>
                <a:cs typeface="Courier"/>
              </a:rPr>
              <a:t>localDirectory.edisonMdns</a:t>
            </a:r>
            <a:r>
              <a:rPr lang="en-US" sz="1400" b="1" dirty="0" smtClean="0">
                <a:latin typeface="Courier"/>
                <a:cs typeface="Courier"/>
              </a:rPr>
              <a:t>;</a:t>
            </a:r>
          </a:p>
          <a:p>
            <a:endParaRPr lang="en-US" sz="1400" dirty="0" smtClean="0">
              <a:latin typeface="Courier"/>
              <a:cs typeface="Courier"/>
            </a:endParaRPr>
          </a:p>
          <a:p>
            <a:r>
              <a:rPr lang="en-US" sz="1400" dirty="0" smtClean="0">
                <a:latin typeface="Courier"/>
                <a:cs typeface="Courier"/>
              </a:rPr>
              <a:t>…</a:t>
            </a:r>
          </a:p>
          <a:p>
            <a:endParaRPr lang="en-US" sz="1400" dirty="0">
              <a:latin typeface="Courier"/>
              <a:cs typeface="Courier"/>
            </a:endParaRPr>
          </a:p>
          <a:p>
            <a:r>
              <a:rPr lang="en-US" sz="1400" dirty="0" err="1">
                <a:latin typeface="Courier"/>
                <a:cs typeface="Courier"/>
              </a:rPr>
              <a:t>edisonMdns.discoverServices</a:t>
            </a:r>
            <a:r>
              <a:rPr lang="en-US" sz="1400" dirty="0">
                <a:latin typeface="Courier"/>
                <a:cs typeface="Courier"/>
              </a:rPr>
              <a:t>(</a:t>
            </a:r>
            <a:r>
              <a:rPr lang="en-US" sz="1400" dirty="0" err="1">
                <a:latin typeface="Courier"/>
                <a:cs typeface="Courier"/>
              </a:rPr>
              <a:t>serviceType</a:t>
            </a:r>
            <a:r>
              <a:rPr lang="en-US" sz="1400" dirty="0">
                <a:latin typeface="Courier"/>
                <a:cs typeface="Courier"/>
              </a:rPr>
              <a:t>, </a:t>
            </a:r>
            <a:r>
              <a:rPr lang="en-US" sz="1400" b="1" dirty="0">
                <a:latin typeface="Courier"/>
                <a:cs typeface="Courier"/>
              </a:rPr>
              <a:t>function(service) {</a:t>
            </a:r>
          </a:p>
          <a:p>
            <a:r>
              <a:rPr lang="en-US" sz="1400" dirty="0">
                <a:latin typeface="Courier"/>
                <a:cs typeface="Courier"/>
              </a:rPr>
              <a:t>	</a:t>
            </a:r>
            <a:r>
              <a:rPr lang="en-US" sz="1400" dirty="0" err="1">
                <a:latin typeface="Courier"/>
                <a:cs typeface="Courier"/>
              </a:rPr>
              <a:t>console.log</a:t>
            </a:r>
            <a:r>
              <a:rPr lang="en-US" sz="1400" dirty="0">
                <a:latin typeface="Courier"/>
                <a:cs typeface="Courier"/>
              </a:rPr>
              <a:t>("found </a:t>
            </a:r>
            <a:r>
              <a:rPr lang="en-US" sz="1400" dirty="0" smtClean="0">
                <a:latin typeface="Courier"/>
                <a:cs typeface="Courier"/>
              </a:rPr>
              <a:t>service " </a:t>
            </a:r>
            <a:r>
              <a:rPr lang="en-US" sz="1400" dirty="0">
                <a:latin typeface="Courier"/>
                <a:cs typeface="Courier"/>
              </a:rPr>
              <a:t>+ </a:t>
            </a:r>
            <a:r>
              <a:rPr lang="en-US" sz="1400" dirty="0" err="1" smtClean="0">
                <a:latin typeface="Courier"/>
                <a:cs typeface="Courier"/>
              </a:rPr>
              <a:t>service.type.name</a:t>
            </a:r>
            <a:r>
              <a:rPr lang="en-US" sz="1400" dirty="0" smtClean="0">
                <a:latin typeface="Courier"/>
                <a:cs typeface="Courier"/>
              </a:rPr>
              <a:t>);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3608458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</a:p>
          <a:p>
            <a:pPr lvl="1"/>
            <a:r>
              <a:rPr lang="en-US" dirty="0" err="1" smtClean="0"/>
              <a:t>localDirectory</a:t>
            </a:r>
            <a:r>
              <a:rPr lang="en-US" dirty="0" smtClean="0"/>
              <a:t> (e.g. </a:t>
            </a:r>
            <a:r>
              <a:rPr lang="en-US" dirty="0" err="1" smtClean="0"/>
              <a:t>mdns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cloudDirectory</a:t>
            </a:r>
            <a:r>
              <a:rPr lang="en-US" dirty="0" smtClean="0"/>
              <a:t> (e.g. </a:t>
            </a:r>
            <a:r>
              <a:rPr lang="en-US" dirty="0" err="1" smtClean="0"/>
              <a:t>dns-sd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localComm</a:t>
            </a:r>
            <a:r>
              <a:rPr lang="en-US" dirty="0" smtClean="0"/>
              <a:t> (e.g. </a:t>
            </a:r>
            <a:r>
              <a:rPr lang="en-US" dirty="0" err="1" smtClean="0"/>
              <a:t>zeromq</a:t>
            </a:r>
            <a:r>
              <a:rPr lang="en-US" dirty="0" smtClean="0"/>
              <a:t>, </a:t>
            </a:r>
            <a:r>
              <a:rPr lang="en-US" dirty="0" err="1" smtClean="0"/>
              <a:t>mqtt</a:t>
            </a:r>
            <a:r>
              <a:rPr lang="en-US" dirty="0" smtClean="0"/>
              <a:t>, http) </a:t>
            </a:r>
          </a:p>
          <a:p>
            <a:pPr lvl="1"/>
            <a:r>
              <a:rPr lang="en-US" dirty="0" err="1" smtClean="0"/>
              <a:t>cloudComm</a:t>
            </a:r>
            <a:r>
              <a:rPr lang="en-US" dirty="0"/>
              <a:t> </a:t>
            </a:r>
            <a:r>
              <a:rPr lang="en-US" dirty="0" smtClean="0"/>
              <a:t>(e.g. </a:t>
            </a:r>
            <a:r>
              <a:rPr lang="en-US" dirty="0" err="1" smtClean="0"/>
              <a:t>zeromq</a:t>
            </a:r>
            <a:r>
              <a:rPr lang="en-US" dirty="0" smtClean="0"/>
              <a:t>, </a:t>
            </a:r>
            <a:r>
              <a:rPr lang="en-US" dirty="0" err="1" smtClean="0"/>
              <a:t>mqtt</a:t>
            </a:r>
            <a:r>
              <a:rPr lang="en-US" dirty="0" smtClean="0"/>
              <a:t>, http)</a:t>
            </a:r>
          </a:p>
        </p:txBody>
      </p:sp>
    </p:spTree>
    <p:extLst>
      <p:ext uri="{BB962C8B-B14F-4D97-AF65-F5344CB8AC3E}">
        <p14:creationId xmlns:p14="http://schemas.microsoft.com/office/powerpoint/2010/main" val="2300842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Edison API is </a:t>
            </a:r>
            <a:r>
              <a:rPr lang="en-US" b="1" dirty="0" smtClean="0"/>
              <a:t>plugin-based</a:t>
            </a:r>
          </a:p>
          <a:p>
            <a:r>
              <a:rPr lang="en-US" dirty="0" smtClean="0"/>
              <a:t>Each</a:t>
            </a:r>
            <a:r>
              <a:rPr lang="en-US" b="1" dirty="0" smtClean="0"/>
              <a:t> component </a:t>
            </a:r>
            <a:r>
              <a:rPr lang="en-US" dirty="0" smtClean="0"/>
              <a:t>can load multiple plugins</a:t>
            </a:r>
          </a:p>
          <a:p>
            <a:r>
              <a:rPr lang="en-US" dirty="0" smtClean="0"/>
              <a:t>For example, the component “</a:t>
            </a:r>
            <a:r>
              <a:rPr lang="en-US" dirty="0" err="1" smtClean="0"/>
              <a:t>localDirectory</a:t>
            </a:r>
            <a:r>
              <a:rPr lang="en-US" dirty="0" smtClean="0"/>
              <a:t>” can have plugins</a:t>
            </a:r>
          </a:p>
          <a:p>
            <a:pPr lvl="1"/>
            <a:r>
              <a:rPr lang="en-US" dirty="0" err="1" smtClean="0"/>
              <a:t>edisonMdns</a:t>
            </a:r>
            <a:r>
              <a:rPr lang="en-US" dirty="0" smtClean="0"/>
              <a:t>, </a:t>
            </a:r>
            <a:r>
              <a:rPr lang="en-US" dirty="0" err="1" smtClean="0"/>
              <a:t>edisonAlljoyn</a:t>
            </a:r>
            <a:r>
              <a:rPr lang="en-US" dirty="0" smtClean="0"/>
              <a:t>, etc.</a:t>
            </a:r>
          </a:p>
          <a:p>
            <a:pPr lvl="1"/>
            <a:r>
              <a:rPr lang="en-US" dirty="0" smtClean="0"/>
              <a:t>Available in code as </a:t>
            </a:r>
          </a:p>
          <a:p>
            <a:pPr lvl="2"/>
            <a:r>
              <a:rPr lang="en-US" dirty="0" err="1" smtClean="0">
                <a:latin typeface="Courier"/>
                <a:cs typeface="Courier"/>
              </a:rPr>
              <a:t>edison.localDirectory.edisonMdns</a:t>
            </a:r>
            <a:endParaRPr lang="en-US" dirty="0" smtClean="0">
              <a:latin typeface="Courier"/>
              <a:cs typeface="Courier"/>
            </a:endParaRPr>
          </a:p>
          <a:p>
            <a:pPr lvl="2"/>
            <a:r>
              <a:rPr lang="en-US" dirty="0" smtClean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3587589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Plugin Interface Specification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560412"/>
            <a:ext cx="8229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ourier"/>
                <a:cs typeface="Courier"/>
              </a:rPr>
              <a:t>{</a:t>
            </a:r>
          </a:p>
          <a:p>
            <a:r>
              <a:rPr lang="en-US" sz="1400" dirty="0">
                <a:latin typeface="Courier"/>
                <a:cs typeface="Courier"/>
              </a:rPr>
              <a:t>	"functions": ["</a:t>
            </a:r>
            <a:r>
              <a:rPr lang="en-US" sz="1400" dirty="0" err="1">
                <a:latin typeface="Courier"/>
                <a:cs typeface="Courier"/>
              </a:rPr>
              <a:t>advertiseServices</a:t>
            </a:r>
            <a:r>
              <a:rPr lang="en-US" sz="1400" dirty="0">
                <a:latin typeface="Courier"/>
                <a:cs typeface="Courier"/>
              </a:rPr>
              <a:t>", "</a:t>
            </a:r>
            <a:r>
              <a:rPr lang="en-US" sz="1400" dirty="0" err="1">
                <a:latin typeface="Courier"/>
                <a:cs typeface="Courier"/>
              </a:rPr>
              <a:t>discoverServices</a:t>
            </a:r>
            <a:r>
              <a:rPr lang="en-US" sz="1400" dirty="0">
                <a:latin typeface="Courier"/>
                <a:cs typeface="Courier"/>
              </a:rPr>
              <a:t>", "</a:t>
            </a:r>
            <a:r>
              <a:rPr lang="en-US" sz="1400" dirty="0" err="1">
                <a:latin typeface="Courier"/>
                <a:cs typeface="Courier"/>
              </a:rPr>
              <a:t>findService</a:t>
            </a:r>
            <a:r>
              <a:rPr lang="en-US" sz="1400" dirty="0">
                <a:latin typeface="Courier"/>
                <a:cs typeface="Courier"/>
              </a:rPr>
              <a:t>"]</a:t>
            </a:r>
          </a:p>
          <a:p>
            <a:r>
              <a:rPr lang="en-US" sz="1400" dirty="0">
                <a:latin typeface="Courier"/>
                <a:cs typeface="Courier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662243"/>
            <a:ext cx="63843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Component: </a:t>
            </a:r>
            <a:r>
              <a:rPr lang="en-US" dirty="0" err="1" smtClean="0"/>
              <a:t>localDirectory</a:t>
            </a:r>
            <a:endParaRPr lang="en-US" dirty="0" smtClean="0"/>
          </a:p>
          <a:p>
            <a:r>
              <a:rPr lang="en-US" dirty="0" smtClean="0"/>
              <a:t>Type: basic (note that different types need different specifications)</a:t>
            </a:r>
          </a:p>
          <a:p>
            <a:r>
              <a:rPr lang="en-US" dirty="0" smtClean="0"/>
              <a:t>Specification in “</a:t>
            </a:r>
            <a:r>
              <a:rPr lang="en-US" dirty="0" err="1" smtClean="0"/>
              <a:t>localDirectory-basic.json</a:t>
            </a:r>
            <a:r>
              <a:rPr lang="en-US" dirty="0" smtClean="0"/>
              <a:t>”: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61740" y="5069237"/>
            <a:ext cx="81250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ourier"/>
                <a:cs typeface="Courier"/>
              </a:rPr>
              <a:t>{</a:t>
            </a:r>
          </a:p>
          <a:p>
            <a:r>
              <a:rPr lang="en-US" sz="1400" dirty="0">
                <a:latin typeface="Courier"/>
                <a:cs typeface="Courier"/>
              </a:rPr>
              <a:t>	"functions": ["</a:t>
            </a:r>
            <a:r>
              <a:rPr lang="en-US" sz="1400" dirty="0" err="1">
                <a:latin typeface="Courier"/>
                <a:cs typeface="Courier"/>
              </a:rPr>
              <a:t>createClient</a:t>
            </a:r>
            <a:r>
              <a:rPr lang="en-US" sz="1400" dirty="0">
                <a:latin typeface="Courier"/>
                <a:cs typeface="Courier"/>
              </a:rPr>
              <a:t>", "publish", "subscribe", "close"]</a:t>
            </a:r>
          </a:p>
          <a:p>
            <a:r>
              <a:rPr lang="en-US" sz="1400" dirty="0">
                <a:latin typeface="Courier"/>
                <a:cs typeface="Courier"/>
              </a:rPr>
              <a:t>}</a:t>
            </a:r>
            <a:endParaRPr lang="en-US" sz="1400" dirty="0">
              <a:latin typeface="Courier"/>
              <a:cs typeface="Couri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178880"/>
            <a:ext cx="41765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Component: </a:t>
            </a:r>
            <a:r>
              <a:rPr lang="en-US" dirty="0" err="1" smtClean="0"/>
              <a:t>localComm</a:t>
            </a:r>
            <a:endParaRPr lang="en-US" dirty="0" smtClean="0"/>
          </a:p>
          <a:p>
            <a:r>
              <a:rPr lang="en-US" dirty="0" smtClean="0"/>
              <a:t>Type: </a:t>
            </a:r>
            <a:r>
              <a:rPr lang="en-US" dirty="0" err="1" smtClean="0"/>
              <a:t>pubsub</a:t>
            </a:r>
            <a:endParaRPr lang="en-US" dirty="0" smtClean="0"/>
          </a:p>
          <a:p>
            <a:r>
              <a:rPr lang="en-US" dirty="0" smtClean="0"/>
              <a:t>Specification in “</a:t>
            </a:r>
            <a:r>
              <a:rPr lang="en-US" dirty="0" err="1" smtClean="0"/>
              <a:t>localComm-pubsub.json</a:t>
            </a:r>
            <a:r>
              <a:rPr lang="en-US" dirty="0" smtClean="0"/>
              <a:t>”: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511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1" y="1769922"/>
            <a:ext cx="82296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ourier"/>
                <a:cs typeface="Courier"/>
              </a:rPr>
              <a:t>components: {</a:t>
            </a:r>
          </a:p>
          <a:p>
            <a:r>
              <a:rPr lang="en-US" sz="1400" dirty="0">
                <a:latin typeface="Courier"/>
                <a:cs typeface="Courier"/>
              </a:rPr>
              <a:t>	</a:t>
            </a:r>
            <a:r>
              <a:rPr lang="en-US" sz="1400" b="1" dirty="0" err="1" smtClean="0">
                <a:latin typeface="Courier"/>
                <a:cs typeface="Courier"/>
              </a:rPr>
              <a:t>localDirectory</a:t>
            </a:r>
            <a:r>
              <a:rPr lang="en-US" sz="1400" dirty="0">
                <a:latin typeface="Courier"/>
                <a:cs typeface="Courier"/>
              </a:rPr>
              <a:t>: </a:t>
            </a:r>
            <a:r>
              <a:rPr lang="en-US" sz="1400" dirty="0" smtClean="0">
                <a:latin typeface="Courier"/>
                <a:cs typeface="Courier"/>
              </a:rPr>
              <a:t>{</a:t>
            </a:r>
          </a:p>
          <a:p>
            <a:r>
              <a:rPr lang="en-US" sz="1400" dirty="0" smtClean="0">
                <a:latin typeface="Courier"/>
                <a:cs typeface="Courier"/>
              </a:rPr>
              <a:t>		plugins:</a:t>
            </a:r>
          </a:p>
          <a:p>
            <a:r>
              <a:rPr lang="en-US" sz="1400" dirty="0">
                <a:latin typeface="Courier"/>
                <a:cs typeface="Courier"/>
              </a:rPr>
              <a:t>		</a:t>
            </a:r>
            <a:r>
              <a:rPr lang="en-US" sz="1400" dirty="0" smtClean="0">
                <a:latin typeface="Courier"/>
                <a:cs typeface="Courier"/>
              </a:rPr>
              <a:t>[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		</a:t>
            </a:r>
            <a:r>
              <a:rPr lang="en-US" sz="1400" dirty="0" smtClean="0">
                <a:latin typeface="Courier"/>
                <a:cs typeface="Courier"/>
              </a:rPr>
              <a:t>	{</a:t>
            </a:r>
            <a:r>
              <a:rPr lang="en-US" sz="1400" dirty="0">
                <a:latin typeface="Courier"/>
                <a:cs typeface="Courier"/>
              </a:rPr>
              <a:t>core: true, </a:t>
            </a:r>
            <a:r>
              <a:rPr lang="en-US" sz="1400" dirty="0" err="1">
                <a:latin typeface="Courier"/>
                <a:cs typeface="Courier"/>
              </a:rPr>
              <a:t>fileName</a:t>
            </a:r>
            <a:r>
              <a:rPr lang="en-US" sz="1400" dirty="0">
                <a:latin typeface="Courier"/>
                <a:cs typeface="Courier"/>
              </a:rPr>
              <a:t>: </a:t>
            </a:r>
            <a:r>
              <a:rPr lang="en-US" sz="1400" b="1" dirty="0">
                <a:latin typeface="Courier"/>
                <a:cs typeface="Courier"/>
              </a:rPr>
              <a:t>"</a:t>
            </a:r>
            <a:r>
              <a:rPr lang="en-US" sz="1400" b="1" dirty="0" err="1">
                <a:latin typeface="Courier"/>
                <a:cs typeface="Courier"/>
              </a:rPr>
              <a:t>edison-</a:t>
            </a:r>
            <a:r>
              <a:rPr lang="en-US" sz="1400" b="1" dirty="0" err="1" smtClean="0">
                <a:latin typeface="Courier"/>
                <a:cs typeface="Courier"/>
              </a:rPr>
              <a:t>mdns.js</a:t>
            </a:r>
            <a:r>
              <a:rPr lang="en-US" sz="1400" b="1" dirty="0" smtClean="0">
                <a:latin typeface="Courier"/>
                <a:cs typeface="Courier"/>
              </a:rPr>
              <a:t>”</a:t>
            </a:r>
            <a:r>
              <a:rPr lang="en-US" sz="1400" dirty="0" smtClean="0">
                <a:latin typeface="Courier"/>
                <a:cs typeface="Courier"/>
              </a:rPr>
              <a:t>}</a:t>
            </a:r>
          </a:p>
          <a:p>
            <a:r>
              <a:rPr lang="en-US" sz="1400" dirty="0" smtClean="0">
                <a:latin typeface="Courier"/>
                <a:cs typeface="Courier"/>
              </a:rPr>
              <a:t>			{}</a:t>
            </a:r>
            <a:endParaRPr lang="en-US" sz="1400" dirty="0">
              <a:latin typeface="Courier"/>
              <a:cs typeface="Courier"/>
            </a:endParaRPr>
          </a:p>
          <a:p>
            <a:r>
              <a:rPr lang="it-IT" sz="1400" dirty="0">
                <a:latin typeface="Courier"/>
                <a:cs typeface="Courier"/>
              </a:rPr>
              <a:t>		</a:t>
            </a:r>
            <a:r>
              <a:rPr lang="it-IT" sz="1400" dirty="0" smtClean="0">
                <a:latin typeface="Courier"/>
                <a:cs typeface="Courier"/>
              </a:rPr>
              <a:t>]</a:t>
            </a:r>
            <a:endParaRPr lang="it-IT" sz="1400" dirty="0">
              <a:latin typeface="Courier"/>
              <a:cs typeface="Courier"/>
            </a:endParaRPr>
          </a:p>
          <a:p>
            <a:r>
              <a:rPr lang="it-IT" sz="1400" dirty="0">
                <a:latin typeface="Courier"/>
                <a:cs typeface="Courier"/>
              </a:rPr>
              <a:t>	},</a:t>
            </a:r>
          </a:p>
          <a:p>
            <a:r>
              <a:rPr lang="it-IT" sz="1400" dirty="0">
                <a:latin typeface="Courier"/>
                <a:cs typeface="Courier"/>
              </a:rPr>
              <a:t>	</a:t>
            </a:r>
            <a:r>
              <a:rPr lang="it-IT" sz="1400" b="1" dirty="0" err="1">
                <a:latin typeface="Courier"/>
                <a:cs typeface="Courier"/>
              </a:rPr>
              <a:t>localComm</a:t>
            </a:r>
            <a:r>
              <a:rPr lang="it-IT" sz="1400" dirty="0">
                <a:latin typeface="Courier"/>
                <a:cs typeface="Courier"/>
              </a:rPr>
              <a:t>: {</a:t>
            </a:r>
          </a:p>
          <a:p>
            <a:r>
              <a:rPr lang="fr-FR" sz="1400" dirty="0">
                <a:latin typeface="Courier"/>
                <a:cs typeface="Courier"/>
              </a:rPr>
              <a:t>		plugins</a:t>
            </a:r>
            <a:r>
              <a:rPr lang="fr-FR" sz="1400" dirty="0" smtClean="0">
                <a:latin typeface="Courier"/>
                <a:cs typeface="Courier"/>
              </a:rPr>
              <a:t>: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              </a:t>
            </a:r>
            <a:r>
              <a:rPr lang="en-US" sz="1400" dirty="0" smtClean="0">
                <a:latin typeface="Courier"/>
                <a:cs typeface="Courier"/>
              </a:rPr>
              <a:t>[</a:t>
            </a:r>
          </a:p>
          <a:p>
            <a:r>
              <a:rPr lang="en-US" sz="1400" dirty="0">
                <a:latin typeface="Courier"/>
                <a:cs typeface="Courier"/>
              </a:rPr>
              <a:t>	</a:t>
            </a:r>
            <a:r>
              <a:rPr lang="en-US" sz="1400" dirty="0" smtClean="0">
                <a:latin typeface="Courier"/>
                <a:cs typeface="Courier"/>
              </a:rPr>
              <a:t>		</a:t>
            </a:r>
            <a:r>
              <a:rPr lang="de-DE" sz="1400" dirty="0" smtClean="0">
                <a:latin typeface="Courier"/>
                <a:cs typeface="Courier"/>
              </a:rPr>
              <a:t>{</a:t>
            </a:r>
            <a:r>
              <a:rPr lang="de-DE" sz="1400" dirty="0" err="1" smtClean="0">
                <a:latin typeface="Courier"/>
                <a:cs typeface="Courier"/>
              </a:rPr>
              <a:t>ignored</a:t>
            </a:r>
            <a:r>
              <a:rPr lang="de-DE" sz="1400" dirty="0" smtClean="0">
                <a:latin typeface="Courier"/>
                <a:cs typeface="Courier"/>
              </a:rPr>
              <a:t>: </a:t>
            </a:r>
            <a:r>
              <a:rPr lang="de-DE" sz="1400" dirty="0" err="1" smtClean="0">
                <a:latin typeface="Courier"/>
                <a:cs typeface="Courier"/>
              </a:rPr>
              <a:t>true</a:t>
            </a:r>
            <a:r>
              <a:rPr lang="de-DE" sz="1400" dirty="0" smtClean="0">
                <a:latin typeface="Courier"/>
                <a:cs typeface="Courier"/>
              </a:rPr>
              <a:t>, </a:t>
            </a:r>
            <a:r>
              <a:rPr lang="de-DE" sz="1400" dirty="0" err="1" smtClean="0">
                <a:latin typeface="Courier"/>
                <a:cs typeface="Courier"/>
              </a:rPr>
              <a:t>core</a:t>
            </a:r>
            <a:r>
              <a:rPr lang="de-DE" sz="1400" dirty="0">
                <a:latin typeface="Courier"/>
                <a:cs typeface="Courier"/>
              </a:rPr>
              <a:t>: </a:t>
            </a:r>
            <a:r>
              <a:rPr lang="de-DE" sz="1400" dirty="0" err="1">
                <a:latin typeface="Courier"/>
                <a:cs typeface="Courier"/>
              </a:rPr>
              <a:t>true</a:t>
            </a:r>
            <a:r>
              <a:rPr lang="de-DE" sz="1400" dirty="0">
                <a:latin typeface="Courier"/>
                <a:cs typeface="Courier"/>
              </a:rPr>
              <a:t>, </a:t>
            </a:r>
            <a:r>
              <a:rPr lang="de-DE" sz="1400" dirty="0" err="1">
                <a:latin typeface="Courier"/>
                <a:cs typeface="Courier"/>
              </a:rPr>
              <a:t>fileName</a:t>
            </a:r>
            <a:r>
              <a:rPr lang="de-DE" sz="1400" dirty="0">
                <a:latin typeface="Courier"/>
                <a:cs typeface="Courier"/>
              </a:rPr>
              <a:t>: </a:t>
            </a:r>
            <a:r>
              <a:rPr lang="de-DE" sz="1400" b="1" dirty="0">
                <a:latin typeface="Courier"/>
                <a:cs typeface="Courier"/>
              </a:rPr>
              <a:t>"</a:t>
            </a:r>
            <a:r>
              <a:rPr lang="de-DE" sz="1400" b="1" dirty="0" err="1" smtClean="0">
                <a:latin typeface="Courier"/>
                <a:cs typeface="Courier"/>
              </a:rPr>
              <a:t>edison-mqtt.js</a:t>
            </a:r>
            <a:r>
              <a:rPr lang="de-DE" sz="1400" b="1" dirty="0" smtClean="0">
                <a:latin typeface="Courier"/>
                <a:cs typeface="Courier"/>
              </a:rPr>
              <a:t>“</a:t>
            </a:r>
            <a:r>
              <a:rPr lang="de-DE" sz="1400" dirty="0" smtClean="0">
                <a:latin typeface="Courier"/>
                <a:cs typeface="Courier"/>
              </a:rPr>
              <a:t>}</a:t>
            </a:r>
          </a:p>
          <a:p>
            <a:r>
              <a:rPr lang="de-DE" sz="1400" dirty="0">
                <a:latin typeface="Courier"/>
                <a:cs typeface="Courier"/>
              </a:rPr>
              <a:t>	</a:t>
            </a:r>
            <a:r>
              <a:rPr lang="de-DE" sz="1400" dirty="0" smtClean="0">
                <a:latin typeface="Courier"/>
                <a:cs typeface="Courier"/>
              </a:rPr>
              <a:t>	]</a:t>
            </a:r>
            <a:endParaRPr lang="fr-FR" sz="1400" dirty="0" smtClean="0">
              <a:latin typeface="Courier"/>
              <a:cs typeface="Courier"/>
            </a:endParaRPr>
          </a:p>
          <a:p>
            <a:r>
              <a:rPr lang="fr-FR" sz="1400" dirty="0">
                <a:latin typeface="Courier"/>
                <a:cs typeface="Courier"/>
              </a:rPr>
              <a:t>	},</a:t>
            </a:r>
          </a:p>
          <a:p>
            <a:r>
              <a:rPr lang="cs-CZ" sz="1400" dirty="0">
                <a:latin typeface="Courier"/>
                <a:cs typeface="Courier"/>
              </a:rPr>
              <a:t>	</a:t>
            </a:r>
            <a:r>
              <a:rPr lang="cs-CZ" sz="1400" b="1" dirty="0" err="1">
                <a:latin typeface="Courier"/>
                <a:cs typeface="Courier"/>
              </a:rPr>
              <a:t>cloudComm</a:t>
            </a:r>
            <a:r>
              <a:rPr lang="cs-CZ" sz="1400" dirty="0">
                <a:latin typeface="Courier"/>
                <a:cs typeface="Courier"/>
              </a:rPr>
              <a:t>: [{}],</a:t>
            </a:r>
          </a:p>
          <a:p>
            <a:r>
              <a:rPr lang="cs-CZ" sz="1400" dirty="0">
                <a:latin typeface="Courier"/>
                <a:cs typeface="Courier"/>
              </a:rPr>
              <a:t>	</a:t>
            </a:r>
            <a:r>
              <a:rPr lang="cs-CZ" sz="1400" b="1" dirty="0" err="1">
                <a:latin typeface="Courier"/>
                <a:cs typeface="Courier"/>
              </a:rPr>
              <a:t>cloudDirectory</a:t>
            </a:r>
            <a:r>
              <a:rPr lang="cs-CZ" sz="1400" dirty="0">
                <a:latin typeface="Courier"/>
                <a:cs typeface="Courier"/>
              </a:rPr>
              <a:t>: [{}]</a:t>
            </a:r>
          </a:p>
          <a:p>
            <a:r>
              <a:rPr lang="cs-CZ" sz="1400" dirty="0" smtClean="0">
                <a:latin typeface="Courier"/>
                <a:cs typeface="Courier"/>
              </a:rPr>
              <a:t>}</a:t>
            </a:r>
            <a:endParaRPr lang="en-US" sz="14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834247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Valid Plugin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720840"/>
            <a:ext cx="6400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exports.component</a:t>
            </a:r>
            <a:r>
              <a:rPr lang="en-US" dirty="0"/>
              <a:t> = "</a:t>
            </a:r>
            <a:r>
              <a:rPr lang="en-US" dirty="0" err="1"/>
              <a:t>localDirectory</a:t>
            </a:r>
            <a:r>
              <a:rPr lang="en-US" dirty="0"/>
              <a:t>";</a:t>
            </a:r>
          </a:p>
          <a:p>
            <a:r>
              <a:rPr lang="en-US" dirty="0" err="1"/>
              <a:t>exports.name</a:t>
            </a:r>
            <a:r>
              <a:rPr lang="en-US" dirty="0"/>
              <a:t> = "</a:t>
            </a:r>
            <a:r>
              <a:rPr lang="en-US" b="1" dirty="0" err="1"/>
              <a:t>edisonMdns</a:t>
            </a:r>
            <a:r>
              <a:rPr lang="en-US" dirty="0"/>
              <a:t>";</a:t>
            </a:r>
          </a:p>
          <a:p>
            <a:r>
              <a:rPr lang="en-US" dirty="0" err="1"/>
              <a:t>exports.type</a:t>
            </a:r>
            <a:r>
              <a:rPr lang="en-US" dirty="0"/>
              <a:t> = </a:t>
            </a:r>
            <a:r>
              <a:rPr lang="en-US" dirty="0" smtClean="0"/>
              <a:t>”basic"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 err="1"/>
              <a:t>exports.advertiseServices</a:t>
            </a:r>
            <a:r>
              <a:rPr lang="en-US" dirty="0"/>
              <a:t> = function (</a:t>
            </a:r>
            <a:r>
              <a:rPr lang="en-US" dirty="0" err="1"/>
              <a:t>serviceDirPath</a:t>
            </a:r>
            <a:r>
              <a:rPr lang="en-US" dirty="0"/>
              <a:t>) </a:t>
            </a:r>
            <a:r>
              <a:rPr lang="en-US" dirty="0" smtClean="0"/>
              <a:t>{}</a:t>
            </a:r>
          </a:p>
          <a:p>
            <a:r>
              <a:rPr lang="en-US" dirty="0" err="1"/>
              <a:t>exports.discoverServices</a:t>
            </a:r>
            <a:r>
              <a:rPr lang="en-US" dirty="0"/>
              <a:t> = function (</a:t>
            </a:r>
            <a:r>
              <a:rPr lang="en-US" dirty="0" err="1"/>
              <a:t>serviceType</a:t>
            </a:r>
            <a:r>
              <a:rPr lang="en-US" dirty="0"/>
              <a:t>, callback) </a:t>
            </a:r>
            <a:r>
              <a:rPr lang="en-US" dirty="0" smtClean="0"/>
              <a:t>{}</a:t>
            </a:r>
          </a:p>
          <a:p>
            <a:r>
              <a:rPr lang="en-US" dirty="0" err="1"/>
              <a:t>exports.findService</a:t>
            </a:r>
            <a:r>
              <a:rPr lang="en-US" dirty="0"/>
              <a:t> = function () </a:t>
            </a:r>
            <a:r>
              <a:rPr lang="en-US" dirty="0" smtClean="0"/>
              <a:t>{}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874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Got a local service directory, but how to define services?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183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Edison Services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35168" y="1997839"/>
            <a:ext cx="6073307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urier"/>
                <a:cs typeface="Courier"/>
              </a:rPr>
              <a:t>{</a:t>
            </a:r>
          </a:p>
          <a:p>
            <a:r>
              <a:rPr lang="en-US" dirty="0">
                <a:latin typeface="Courier"/>
                <a:cs typeface="Courier"/>
              </a:rPr>
              <a:t>    "name" : </a:t>
            </a:r>
            <a:r>
              <a:rPr lang="en-US" dirty="0" smtClean="0">
                <a:latin typeface="Courier"/>
                <a:cs typeface="Courier"/>
              </a:rPr>
              <a:t>”/Intel/temperature"</a:t>
            </a:r>
            <a:r>
              <a:rPr lang="en-US" dirty="0">
                <a:latin typeface="Courier"/>
                <a:cs typeface="Courier"/>
              </a:rPr>
              <a:t>,</a:t>
            </a:r>
          </a:p>
          <a:p>
            <a:r>
              <a:rPr lang="en-US" dirty="0">
                <a:latin typeface="Courier"/>
                <a:cs typeface="Courier"/>
              </a:rPr>
              <a:t>    "type" : {</a:t>
            </a:r>
          </a:p>
          <a:p>
            <a:r>
              <a:rPr lang="en-US" dirty="0">
                <a:latin typeface="Courier"/>
                <a:cs typeface="Courier"/>
              </a:rPr>
              <a:t>        "name": "</a:t>
            </a:r>
            <a:r>
              <a:rPr lang="en-US" dirty="0" err="1">
                <a:latin typeface="Courier"/>
                <a:cs typeface="Courier"/>
              </a:rPr>
              <a:t>mqtt</a:t>
            </a:r>
            <a:r>
              <a:rPr lang="en-US" dirty="0">
                <a:latin typeface="Courier"/>
                <a:cs typeface="Courier"/>
              </a:rPr>
              <a:t>",</a:t>
            </a:r>
          </a:p>
          <a:p>
            <a:r>
              <a:rPr lang="en-US" dirty="0">
                <a:latin typeface="Courier"/>
                <a:cs typeface="Courier"/>
              </a:rPr>
              <a:t>        "protocol" : "</a:t>
            </a:r>
            <a:r>
              <a:rPr lang="en-US" dirty="0" err="1">
                <a:latin typeface="Courier"/>
                <a:cs typeface="Courier"/>
              </a:rPr>
              <a:t>tcp</a:t>
            </a:r>
            <a:r>
              <a:rPr lang="en-US" dirty="0">
                <a:latin typeface="Courier"/>
                <a:cs typeface="Courier"/>
              </a:rPr>
              <a:t>",</a:t>
            </a:r>
          </a:p>
          <a:p>
            <a:r>
              <a:rPr lang="en-US" dirty="0">
                <a:latin typeface="Courier"/>
                <a:cs typeface="Courier"/>
              </a:rPr>
              <a:t>        "subtypes" : ["</a:t>
            </a:r>
            <a:r>
              <a:rPr lang="en-US" dirty="0" err="1">
                <a:latin typeface="Courier"/>
                <a:cs typeface="Courier"/>
              </a:rPr>
              <a:t>cpuTemp</a:t>
            </a:r>
            <a:r>
              <a:rPr lang="en-US" dirty="0">
                <a:latin typeface="Courier"/>
                <a:cs typeface="Courier"/>
              </a:rPr>
              <a:t>"]</a:t>
            </a:r>
          </a:p>
          <a:p>
            <a:r>
              <a:rPr lang="en-US" dirty="0">
                <a:latin typeface="Courier"/>
                <a:cs typeface="Courier"/>
              </a:rPr>
              <a:t>    },</a:t>
            </a:r>
          </a:p>
          <a:p>
            <a:r>
              <a:rPr lang="en-US" dirty="0">
                <a:latin typeface="Courier"/>
                <a:cs typeface="Courier"/>
              </a:rPr>
              <a:t>    "port" : 1888,</a:t>
            </a:r>
          </a:p>
          <a:p>
            <a:r>
              <a:rPr lang="en-US" dirty="0">
                <a:latin typeface="Courier"/>
                <a:cs typeface="Courier"/>
              </a:rPr>
              <a:t>    "properties" : {"</a:t>
            </a:r>
            <a:r>
              <a:rPr lang="en-US" dirty="0" err="1">
                <a:latin typeface="Courier"/>
                <a:cs typeface="Courier"/>
              </a:rPr>
              <a:t>dataType</a:t>
            </a:r>
            <a:r>
              <a:rPr lang="en-US" dirty="0">
                <a:latin typeface="Courier"/>
                <a:cs typeface="Courier"/>
              </a:rPr>
              <a:t>" : "float"}</a:t>
            </a:r>
          </a:p>
          <a:p>
            <a:r>
              <a:rPr lang="en-US" dirty="0">
                <a:latin typeface="Courier"/>
                <a:cs typeface="Courier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23105" y="5300538"/>
            <a:ext cx="3736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</a:t>
            </a:r>
            <a:r>
              <a:rPr lang="en-US" dirty="0" err="1" smtClean="0"/>
              <a:t>pubsub</a:t>
            </a:r>
            <a:r>
              <a:rPr lang="en-US" dirty="0" smtClean="0"/>
              <a:t> folks,</a:t>
            </a:r>
          </a:p>
          <a:p>
            <a:r>
              <a:rPr lang="en-US" dirty="0" smtClean="0"/>
              <a:t>Topic: /Intel/temperature/</a:t>
            </a:r>
            <a:r>
              <a:rPr lang="en-US" dirty="0" err="1" smtClean="0"/>
              <a:t>cpuTemp</a:t>
            </a:r>
            <a:r>
              <a:rPr lang="en-US" dirty="0" smtClean="0"/>
              <a:t> </a:t>
            </a:r>
            <a:r>
              <a:rPr lang="en-US" baseline="30000" dirty="0" smtClean="0"/>
              <a:t>1</a:t>
            </a:r>
            <a:endParaRPr lang="en-US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6638063" y="6215314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 smtClean="0"/>
              <a:t>1</a:t>
            </a:r>
            <a:r>
              <a:rPr lang="en-US" sz="1400" dirty="0" smtClean="0"/>
              <a:t>All credit goes to </a:t>
            </a:r>
            <a:r>
              <a:rPr lang="en-US" sz="1400" dirty="0" err="1" smtClean="0"/>
              <a:t>Pradeep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82119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1868</TotalTime>
  <Words>367</Words>
  <Application>Microsoft Macintosh PowerPoint</Application>
  <PresentationFormat>On-screen Show (4:3)</PresentationFormat>
  <Paragraphs>97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The Edison Convenience Library</vt:lpstr>
      <vt:lpstr>A Taste: discover services</vt:lpstr>
      <vt:lpstr>API Design</vt:lpstr>
      <vt:lpstr>Plugins</vt:lpstr>
      <vt:lpstr>Plugin Interface Specification</vt:lpstr>
      <vt:lpstr>Configuration</vt:lpstr>
      <vt:lpstr>A Valid Plugin</vt:lpstr>
      <vt:lpstr>Got a local service directory, but how to define services?</vt:lpstr>
      <vt:lpstr>Edison Services</vt:lpstr>
      <vt:lpstr>Advertise All Edison Services</vt:lpstr>
      <vt:lpstr>So we can advertise and find services, now how about actually communicating with them?</vt:lpstr>
      <vt:lpstr>Communication</vt:lpstr>
      <vt:lpstr>Questions?</vt:lpstr>
    </vt:vector>
  </TitlesOfParts>
  <Company>Intel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Edison API</dc:title>
  <dc:creator>Akshay Dua</dc:creator>
  <cp:lastModifiedBy>Akshay Dua</cp:lastModifiedBy>
  <cp:revision>40</cp:revision>
  <dcterms:created xsi:type="dcterms:W3CDTF">2014-03-28T20:54:02Z</dcterms:created>
  <dcterms:modified xsi:type="dcterms:W3CDTF">2014-03-31T15:55:06Z</dcterms:modified>
</cp:coreProperties>
</file>