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4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9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07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2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9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33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9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79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1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87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0B6E7-6F9A-44A2-9F22-ECA577BC973C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B4EEF-7EFF-44C9-9750-D9758356A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9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3" t="20207" r="60541" b="75586"/>
          <a:stretch/>
        </p:blipFill>
        <p:spPr bwMode="auto">
          <a:xfrm>
            <a:off x="-7513" y="1"/>
            <a:ext cx="4012843" cy="360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4" t="32211" r="42964" b="15007"/>
          <a:stretch/>
        </p:blipFill>
        <p:spPr bwMode="auto">
          <a:xfrm>
            <a:off x="-7513" y="2304399"/>
            <a:ext cx="4318000" cy="4524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1" t="37127" r="52129" b="40643"/>
          <a:stretch/>
        </p:blipFill>
        <p:spPr bwMode="auto">
          <a:xfrm>
            <a:off x="-7513" y="398708"/>
            <a:ext cx="3035300" cy="190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4" t="22899" r="42840" b="13552"/>
          <a:stretch/>
        </p:blipFill>
        <p:spPr bwMode="auto">
          <a:xfrm>
            <a:off x="4978400" y="1907088"/>
            <a:ext cx="4165600" cy="4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31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20592" r="76666" b="68741"/>
          <a:stretch/>
        </p:blipFill>
        <p:spPr bwMode="auto">
          <a:xfrm>
            <a:off x="0" y="0"/>
            <a:ext cx="1828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5" t="54667" r="61296" b="28741"/>
          <a:stretch/>
        </p:blipFill>
        <p:spPr bwMode="auto">
          <a:xfrm>
            <a:off x="38100" y="914400"/>
            <a:ext cx="36195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t="21556" r="60000" b="17111"/>
          <a:stretch/>
        </p:blipFill>
        <p:spPr bwMode="auto">
          <a:xfrm>
            <a:off x="3784600" y="927100"/>
            <a:ext cx="3810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9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Myers</dc:creator>
  <cp:lastModifiedBy>Gary Myers</cp:lastModifiedBy>
  <cp:revision>3</cp:revision>
  <dcterms:created xsi:type="dcterms:W3CDTF">2013-06-03T23:08:56Z</dcterms:created>
  <dcterms:modified xsi:type="dcterms:W3CDTF">2013-06-04T15:22:23Z</dcterms:modified>
</cp:coreProperties>
</file>